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442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37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64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272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8672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236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7650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660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1076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896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14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0A13A-DB3F-4AD5-B6AF-BDA0278A0A39}" type="datetimeFigureOut">
              <a:rPr lang="ar-SA" smtClean="0"/>
              <a:t>2018-09-13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05B-BAF9-488D-83DE-20A7CCFAC1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728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9437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</cp:coreProperties>
</file>